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notesMasterIdLst>
    <p:notesMasterId r:id="rId31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5409" autoAdjust="0"/>
  </p:normalViewPr>
  <p:slideViewPr>
    <p:cSldViewPr>
      <p:cViewPr varScale="1">
        <p:scale>
          <a:sx n="73" d="100"/>
          <a:sy n="73" d="100"/>
        </p:scale>
        <p:origin x="-129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CF177-4F55-4405-9E61-00341BA5A211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4FE7D-A07D-425E-8F88-9C894FD74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59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71AF06-BC30-4450-B30C-9741049692C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48CEC3-AB05-47B6-9CAE-16636C6B53E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641F5D-800B-43A0-9627-74494FDED6E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641F5D-800B-43A0-9627-74494FDED6E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641F5D-800B-43A0-9627-74494FDED6E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BD6536-FD82-4525-A4B4-6B1691B092D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5C81E1-2F00-4692-BEF3-E9C0E130B8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C5C27F-72FF-499E-B448-B7BB8BBBF4C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82942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16576A-CA11-4455-A0D6-BCD9C3E02D5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100002-2079-4B26-B681-7FBE50FBA41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A3B4B7-FE30-4DE0-8811-CB051F10348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A39DA9-073C-4686-935C-5A569D5EAD1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Residential Building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28625" y="3071813"/>
          <a:ext cx="8429625" cy="33829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0602"/>
                <a:gridCol w="5769023"/>
              </a:tblGrid>
              <a:tr h="449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Sivagangi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49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8070 sq 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0116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sq ft</a:t>
                      </a:r>
                      <a:endParaRPr lang="en-US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49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1991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815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Rs 10.01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407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Rs 8.9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9243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smtClean="0"/>
              <a:t>RESB-201</a:t>
            </a:r>
            <a:endParaRPr lang="en-US" b="1" dirty="0"/>
          </a:p>
        </p:txBody>
      </p:sp>
      <p:pic>
        <p:nvPicPr>
          <p:cNvPr id="9248" name="Picture 2" descr="C:\Users\3673972\Pictures\Untitl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2650" y="642938"/>
            <a:ext cx="47625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897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 fontScale="90000"/>
          </a:bodyPr>
          <a:lstStyle/>
          <a:p>
            <a:pPr marL="182880">
              <a:buNone/>
              <a:defRPr/>
            </a:pPr>
            <a:r>
              <a:rPr lang="en-US" sz="2000" dirty="0" smtClean="0"/>
              <a:t> RESIDENTIAL LAND &amp;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PUDHUKILUVACHI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16032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481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22.00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203969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 smtClean="0"/>
              <a:t>RESB-210</a:t>
            </a:r>
            <a:endParaRPr lang="en-U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 l="15000" t="30000" r="14000" b="24444"/>
          <a:stretch>
            <a:fillRect/>
          </a:stretch>
        </p:blipFill>
        <p:spPr bwMode="auto">
          <a:xfrm>
            <a:off x="2514600" y="914400"/>
            <a:ext cx="5410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684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 fontScale="90000"/>
          </a:bodyPr>
          <a:lstStyle/>
          <a:p>
            <a:pPr marL="182880">
              <a:buNone/>
              <a:defRPr/>
            </a:pPr>
            <a:r>
              <a:rPr lang="en-US" sz="2000" dirty="0" smtClean="0"/>
              <a:t> RESIDENTIAL LAND &amp;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AGRAHARAM SETHUR ,KARAIKAL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7134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GF 1596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FF 798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50.37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smtClean="0"/>
              <a:t>RESB-211</a:t>
            </a:r>
            <a:endParaRPr lang="en-US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 l="8775" t="6194" r="12249"/>
          <a:stretch>
            <a:fillRect/>
          </a:stretch>
        </p:blipFill>
        <p:spPr bwMode="auto">
          <a:xfrm>
            <a:off x="2667000" y="990600"/>
            <a:ext cx="3657600" cy="2308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000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 fontScale="90000"/>
          </a:bodyPr>
          <a:lstStyle/>
          <a:p>
            <a:pPr marL="182880">
              <a:buNone/>
              <a:defRPr/>
            </a:pPr>
            <a:r>
              <a:rPr lang="en-US" sz="2000" dirty="0" smtClean="0"/>
              <a:t> RESIDENTIAL LAND &amp;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AGRAHARAM NAGRA,KARAIKAL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7134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GF 1590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FF 800sq.ft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Rs.54.85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52400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 smtClean="0"/>
              <a:t>RESB - 212</a:t>
            </a:r>
            <a:endParaRPr lang="en-US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1219200"/>
            <a:ext cx="3124200" cy="208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1194640"/>
            <a:ext cx="3124200" cy="2117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867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 algn="ctr">
              <a:buNone/>
              <a:defRPr/>
            </a:pPr>
            <a:r>
              <a:rPr lang="en-US" sz="2000" dirty="0" smtClean="0"/>
              <a:t> RESIDENTIAL LAND 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VILIANUR,PONDICHERRY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2692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Rs.32.00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 smtClean="0"/>
              <a:t>RESB - 213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19560" t="36892" r="11950" b="29633"/>
          <a:stretch>
            <a:fillRect/>
          </a:stretch>
        </p:blipFill>
        <p:spPr bwMode="auto">
          <a:xfrm>
            <a:off x="2667000" y="990600"/>
            <a:ext cx="4876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158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Residential Building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28625" y="3071813"/>
          <a:ext cx="8429684" cy="35429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0621"/>
                <a:gridCol w="5769063"/>
              </a:tblGrid>
              <a:tr h="4496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Mr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EP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Jeyaram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and JVR Food Products ARMB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Madurai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Anayur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- S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Alangulam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496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7302.25 sq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01170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3755 sq ft</a:t>
                      </a:r>
                    </a:p>
                  </a:txBody>
                  <a:tcPr marL="68580" marR="68580" marT="0" marB="0" anchor="b"/>
                </a:tc>
              </a:tr>
              <a:tr h="4496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2002,2005 and 2010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815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Rs 219.96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407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Rs 197.96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8219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RESB - </a:t>
            </a:r>
            <a:r>
              <a:rPr lang="en-US" b="1" dirty="0" smtClean="0"/>
              <a:t>2</a:t>
            </a:r>
            <a:r>
              <a:rPr lang="en-US" b="1" dirty="0" smtClean="0"/>
              <a:t>14</a:t>
            </a:r>
            <a:endParaRPr lang="en-US" b="1" dirty="0"/>
          </a:p>
        </p:txBody>
      </p:sp>
      <p:pic>
        <p:nvPicPr>
          <p:cNvPr id="8224" name="Picture 33" descr="C:\Users\3673972\Pictures\Untitl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38" y="500063"/>
            <a:ext cx="376237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25" name="Picture 34" descr="C:\Users\3673972\Pictures\Untitle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38" y="785813"/>
            <a:ext cx="300037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019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228600"/>
            <a:ext cx="4114800" cy="457200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N </a:t>
            </a:r>
            <a:r>
              <a:rPr lang="en-US" dirty="0" err="1" smtClean="0">
                <a:solidFill>
                  <a:schemeClr val="tx1"/>
                </a:solidFill>
              </a:rPr>
              <a:t>Kumarvel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28625" y="3071813"/>
          <a:ext cx="8429684" cy="32579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0621"/>
                <a:gridCol w="5769063"/>
              </a:tblGrid>
              <a:tr h="4496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Mr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N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Kumaravel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ARMB-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S n.61/1, MGR Nagar(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Muthal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Nagar),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Rosalpatti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village,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Virudhunagar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496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5550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2190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3120 sq ft</a:t>
                      </a:r>
                    </a:p>
                  </a:txBody>
                  <a:tcPr marL="68580" marR="68580" marT="0" marB="0" anchor="b"/>
                </a:tc>
              </a:tr>
              <a:tr h="4496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2002(Ground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Floor) &amp; 2017(First floor)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815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Rs 60.34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407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Rs 54.30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147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smtClean="0"/>
              <a:t>RESB-215</a:t>
            </a:r>
            <a:endParaRPr lang="en-US" b="1" dirty="0"/>
          </a:p>
        </p:txBody>
      </p:sp>
      <p:pic>
        <p:nvPicPr>
          <p:cNvPr id="1026" name="Picture 2" descr="C:\Users\3673972\Pictures\Untitl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457200"/>
            <a:ext cx="4762500" cy="25908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818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228600"/>
            <a:ext cx="4114800" cy="457200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N </a:t>
            </a:r>
            <a:r>
              <a:rPr lang="en-US" dirty="0" err="1" smtClean="0">
                <a:solidFill>
                  <a:schemeClr val="tx1"/>
                </a:solidFill>
              </a:rPr>
              <a:t>Kumarvel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28625" y="3071813"/>
          <a:ext cx="8429684" cy="33293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0621"/>
                <a:gridCol w="5769063"/>
              </a:tblGrid>
              <a:tr h="4496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Mr. N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Kumaravel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ARMB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Door no.24, S Ward no.2,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Katchehari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Road,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Nehruji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Nagar,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Virudhunagar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496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876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933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 sq ft(Ground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floor) 220 sq ft(First floor)</a:t>
                      </a:r>
                      <a:endParaRPr lang="en-US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496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1985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&amp;2016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(Ground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Floor) &amp; 2016(First floor)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815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Rs 23.89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407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Rs 21.50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147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smtClean="0"/>
              <a:t>RESB-216</a:t>
            </a:r>
            <a:endParaRPr lang="en-US" b="1" dirty="0"/>
          </a:p>
        </p:txBody>
      </p:sp>
      <p:pic>
        <p:nvPicPr>
          <p:cNvPr id="2050" name="Picture 2" descr="C:\Users\3673972\Pictures\Untitl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457200"/>
            <a:ext cx="4762500" cy="25908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088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228600"/>
            <a:ext cx="4114800" cy="457200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N </a:t>
            </a:r>
            <a:r>
              <a:rPr lang="en-US" dirty="0" err="1" smtClean="0">
                <a:solidFill>
                  <a:schemeClr val="tx1"/>
                </a:solidFill>
              </a:rPr>
              <a:t>Kumarvel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28625" y="3071813"/>
          <a:ext cx="8429684" cy="33293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0621"/>
                <a:gridCol w="5769063"/>
              </a:tblGrid>
              <a:tr h="4496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Mr. N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Kumaravel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ARMB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Door no.72,73&amp;74,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TS Ward no.4,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Kuppaiah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tevar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lane, West car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street,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Virudhunagar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496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624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933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sq ft</a:t>
                      </a:r>
                    </a:p>
                  </a:txBody>
                  <a:tcPr marL="68580" marR="68580" marT="0" marB="0" anchor="b"/>
                </a:tc>
              </a:tr>
              <a:tr h="4496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2007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815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Rs 15.54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407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Rs 13.99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147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smtClean="0"/>
              <a:t>RESB-217</a:t>
            </a:r>
            <a:endParaRPr lang="en-US" b="1" dirty="0"/>
          </a:p>
        </p:txBody>
      </p:sp>
      <p:pic>
        <p:nvPicPr>
          <p:cNvPr id="3074" name="Picture 2" descr="C:\Users\3673972\Pictures\Untitl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457200"/>
            <a:ext cx="4762500" cy="2644775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1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Residential Building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28625" y="3071813"/>
          <a:ext cx="8429684" cy="29892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0621"/>
                <a:gridCol w="5769063"/>
              </a:tblGrid>
              <a:tr h="4496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M/S The Praise Fine Arts.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ARMB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Sivakasi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Virudhunagar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496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1396.50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sq 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580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sq m (GF)+21 sq m FF</a:t>
                      </a:r>
                      <a:endParaRPr lang="en-US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496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2007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815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Rs 33.77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407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Rs 30.70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9243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smtClean="0"/>
              <a:t>RESB-218</a:t>
            </a:r>
            <a:endParaRPr lang="en-US" b="1" dirty="0"/>
          </a:p>
        </p:txBody>
      </p:sp>
      <p:pic>
        <p:nvPicPr>
          <p:cNvPr id="9248" name="Picture 34" descr="C:\Users\3673972\Pictures\Untitl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75" y="714375"/>
            <a:ext cx="2916238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9" name="Picture 35" descr="C:\Users\3673972\Pictures\Untitle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5" y="928688"/>
            <a:ext cx="370998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953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7543800" cy="3246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Mrs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Nalini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Bibikulam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Madurai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Ponmeni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1936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1936 sq ft+1936 sq ft+1936 sq ft (GF+FF+SF)</a:t>
                      </a: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155.35lacs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12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Sale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133.73lacs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147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smtClean="0"/>
              <a:t>RESB-219</a:t>
            </a:r>
            <a:endParaRPr lang="en-US" b="1" dirty="0"/>
          </a:p>
        </p:txBody>
      </p:sp>
      <p:pic>
        <p:nvPicPr>
          <p:cNvPr id="5152" name="Picture 2" descr="E:\Gold\Stressed assets Expo\nalin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8038" y="636588"/>
            <a:ext cx="5922962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923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alt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 fontScale="90000"/>
          </a:bodyPr>
          <a:lstStyle/>
          <a:p>
            <a:pPr marL="182880">
              <a:buFont typeface="Georgia" pitchFamily="18" charset="0"/>
              <a:buNone/>
              <a:defRPr/>
            </a:pPr>
            <a:r>
              <a:rPr lang="en-US" sz="2000" dirty="0" smtClean="0"/>
              <a:t> COMMERCIAL LAND &amp; 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363" cy="2781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0952"/>
                <a:gridCol w="5726411"/>
              </a:tblGrid>
              <a:tr h="609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THIRUPPARAKUNDRAM,MADURAI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>
                    <a:solidFill>
                      <a:schemeClr val="bg1"/>
                    </a:solidFill>
                  </a:tcPr>
                </a:tc>
              </a:tr>
              <a:tr h="4137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2070.00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b"/>
                </a:tc>
              </a:tr>
              <a:tr h="400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Ground Floor &amp; First Floor (528.00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each)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b"/>
                </a:tc>
              </a:tr>
              <a:tr h="609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b"/>
                </a:tc>
              </a:tr>
              <a:tr h="7475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38.30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b"/>
                </a:tc>
              </a:tr>
            </a:tbl>
          </a:graphicData>
        </a:graphic>
      </p:graphicFrame>
      <p:pic>
        <p:nvPicPr>
          <p:cNvPr id="1026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smtClean="0"/>
              <a:t>RESB-202</a:t>
            </a:r>
            <a:endParaRPr lang="en-US" b="1" dirty="0"/>
          </a:p>
        </p:txBody>
      </p:sp>
      <p:pic>
        <p:nvPicPr>
          <p:cNvPr id="1026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95" r="21381" b="57285"/>
          <a:stretch>
            <a:fillRect/>
          </a:stretch>
        </p:blipFill>
        <p:spPr bwMode="auto">
          <a:xfrm>
            <a:off x="1905000" y="838200"/>
            <a:ext cx="5105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102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85918" y="223017"/>
            <a:ext cx="5214974" cy="4572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RESIDENTIAL BUILDING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15945016"/>
              </p:ext>
            </p:extLst>
          </p:nvPr>
        </p:nvGraphicFramePr>
        <p:xfrm>
          <a:off x="623886" y="3737876"/>
          <a:ext cx="7948642" cy="29610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8791"/>
                <a:gridCol w="5439851"/>
              </a:tblGrid>
              <a:tr h="5031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Borrower Name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N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Asha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Devi W/O V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Karthikeyan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3415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Bodinayakanur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Theni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Dist.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912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1465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031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Residential Building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170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29.78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233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Sale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Rs. 25.31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pic>
        <p:nvPicPr>
          <p:cNvPr id="2050" name="Picture 2" descr="C:\Users\3391605\Desktop\Epson Scan Files\img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5475" y="1142984"/>
            <a:ext cx="2752725" cy="228601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2051" name="Picture 3" descr="C:\Users\3391605\Desktop\Epson Scan Files\img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071547"/>
            <a:ext cx="2609850" cy="235745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  <p:sp>
        <p:nvSpPr>
          <p:cNvPr id="8" name="Flowchart: Alternate Process 7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smtClean="0"/>
              <a:t>RESB-220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42823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85918" y="223017"/>
            <a:ext cx="5214974" cy="457200"/>
          </a:xfrm>
          <a:prstGeom prst="rect">
            <a:avLst/>
          </a:prstGeom>
          <a:effectLst/>
        </p:spPr>
        <p:txBody>
          <a:bodyPr/>
          <a:lstStyle/>
          <a:p>
            <a:pPr marL="18288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/>
            </a:pPr>
            <a:r>
              <a:rPr lang="en-US" sz="2000" b="1">
                <a:latin typeface="+mj-lt"/>
                <a:ea typeface="+mj-ea"/>
                <a:cs typeface="+mj-cs"/>
              </a:rPr>
              <a:t>RESIDENTIAL HOUSE</a:t>
            </a:r>
            <a:r>
              <a:rPr lang="en-US" sz="2000" b="1" dirty="0"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2000" b="1" dirty="0"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</a:br>
            <a:r>
              <a:rPr lang="en-US" sz="2000" b="1" dirty="0"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2000" b="1" dirty="0"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</a:br>
            <a:r>
              <a:rPr lang="en-US" sz="2000" b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2000" b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</a:br>
            <a:r>
              <a:rPr lang="en-US" sz="2000" b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2000" b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</a:br>
            <a:endParaRPr lang="en-US" sz="2000" b="1" dirty="0"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57658944"/>
              </p:ext>
            </p:extLst>
          </p:nvPr>
        </p:nvGraphicFramePr>
        <p:xfrm>
          <a:off x="762000" y="4084637"/>
          <a:ext cx="7891484" cy="23161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01300"/>
                <a:gridCol w="4990184"/>
              </a:tblGrid>
              <a:tr h="4111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Borrower Name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Mr.A.Dharmar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Bodinayakanur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Theni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Dt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81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Constructed</a:t>
                      </a:r>
                      <a:r>
                        <a:rPr lang="en-US" sz="2000" b="1" baseline="0" dirty="0" smtClean="0">
                          <a:effectLst/>
                          <a:latin typeface="+mj-lt"/>
                        </a:rPr>
                        <a:t>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1546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04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Floor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Ground, First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&amp; Second Floor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62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46.22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3099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0" name="Picture 2" descr="C:\Users\3391605\Desktop\Epson Scan Files\img032.jpg"/>
          <p:cNvPicPr>
            <a:picLocks noChangeAspect="1" noChangeArrowheads="1"/>
          </p:cNvPicPr>
          <p:nvPr/>
        </p:nvPicPr>
        <p:blipFill rotWithShape="1">
          <a:blip r:embed="rId3" cstate="print"/>
          <a:srcRect b="47212"/>
          <a:stretch/>
        </p:blipFill>
        <p:spPr bwMode="auto">
          <a:xfrm flipH="1">
            <a:off x="1981200" y="847725"/>
            <a:ext cx="2667000" cy="28860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  <p:pic>
        <p:nvPicPr>
          <p:cNvPr id="9" name="Picture 2" descr="C:\Users\3391605\Desktop\Epson Scan Files\img032.jpg"/>
          <p:cNvPicPr>
            <a:picLocks noChangeAspect="1" noChangeArrowheads="1"/>
          </p:cNvPicPr>
          <p:nvPr/>
        </p:nvPicPr>
        <p:blipFill rotWithShape="1">
          <a:blip r:embed="rId3" cstate="print"/>
          <a:srcRect t="50000"/>
          <a:stretch/>
        </p:blipFill>
        <p:spPr bwMode="auto">
          <a:xfrm flipH="1">
            <a:off x="5111750" y="847725"/>
            <a:ext cx="2660650" cy="28860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" name="Flowchart: Alternate Process 10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smtClean="0"/>
              <a:t>RESB-221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67857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85918" y="223017"/>
            <a:ext cx="5214974" cy="4572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lang="en-US" sz="2000" b="1" dirty="0" smtClean="0"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RESIDENTIAL HOUSE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05139502"/>
              </p:ext>
            </p:extLst>
          </p:nvPr>
        </p:nvGraphicFramePr>
        <p:xfrm>
          <a:off x="428596" y="4286256"/>
          <a:ext cx="8429652" cy="22475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0610"/>
                <a:gridCol w="5769042"/>
              </a:tblGrid>
              <a:tr h="3039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Borrower Name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M/s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RVT Traders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8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Bodinayakanur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Theni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Dist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039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039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Constructed</a:t>
                      </a:r>
                      <a:r>
                        <a:rPr lang="en-US" sz="2000" b="1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2460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18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66.06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509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Sale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Rs. 56.15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pic>
        <p:nvPicPr>
          <p:cNvPr id="4098" name="Picture 2" descr="C:\Users\3391605\Desktop\Epson Scan Files\img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466" y="1285860"/>
            <a:ext cx="6643734" cy="24714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  <p:sp>
        <p:nvSpPr>
          <p:cNvPr id="8" name="Flowchart: Alternate Process 7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smtClean="0"/>
              <a:t>RESB-222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91417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85918" y="223017"/>
            <a:ext cx="5214974" cy="4572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RESIDENTIAL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HOUSE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40596735"/>
              </p:ext>
            </p:extLst>
          </p:nvPr>
        </p:nvGraphicFramePr>
        <p:xfrm>
          <a:off x="428596" y="4286256"/>
          <a:ext cx="8429652" cy="22475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0610"/>
                <a:gridCol w="5769042"/>
              </a:tblGrid>
              <a:tr h="3039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Borrower Name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Mr.Thangappa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&amp; Raja Mohammed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8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Bodinayakanur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Theni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Dist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039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804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039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Ground, 1</a:t>
                      </a:r>
                      <a:r>
                        <a:rPr lang="en-US" sz="2000" b="1" baseline="30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&amp; 2</a:t>
                      </a:r>
                      <a:r>
                        <a:rPr lang="en-US" sz="2000" b="1" baseline="30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Floor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18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47.23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509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Sale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Rs. 37.78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pic>
        <p:nvPicPr>
          <p:cNvPr id="1026" name="Picture 2" descr="C:\Users\3391605\Desktop\Epson Scan Files\img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5" y="642918"/>
            <a:ext cx="3857652" cy="3429024"/>
          </a:xfrm>
          <a:prstGeom prst="rect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  <p:sp>
        <p:nvSpPr>
          <p:cNvPr id="8" name="Flowchart: Alternate Process 7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smtClean="0"/>
              <a:t>RESB-223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417956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85918" y="223017"/>
            <a:ext cx="5214974" cy="4572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MANGO ORCHARD – AGRI LAND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785794"/>
            <a:ext cx="4867275" cy="27098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64228318"/>
              </p:ext>
            </p:extLst>
          </p:nvPr>
        </p:nvGraphicFramePr>
        <p:xfrm>
          <a:off x="623886" y="3737876"/>
          <a:ext cx="7948642" cy="29610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8791"/>
                <a:gridCol w="5439851"/>
              </a:tblGrid>
              <a:tr h="5031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Borrower Name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S UMA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MAHESWARI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3415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BODINAYAKANUR,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Theni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Dist.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912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5.30 Acres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031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(Motor Room)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170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29.15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233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Sale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Rs. 21.86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  <p:sp>
        <p:nvSpPr>
          <p:cNvPr id="11" name="Flowchart: Alternate Process 10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smtClean="0"/>
              <a:t>RESB-224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6412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BUILDING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37479748"/>
              </p:ext>
            </p:extLst>
          </p:nvPr>
        </p:nvGraphicFramePr>
        <p:xfrm>
          <a:off x="838200" y="3505200"/>
          <a:ext cx="7543800" cy="3246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MainMr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Mahaboobjohn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Madurai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Palamedu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Madurai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Dist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3627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Ground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Floor 891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 1</a:t>
                      </a:r>
                      <a:r>
                        <a:rPr lang="en-US" sz="2000" b="1" baseline="30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Floor 666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78.43 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12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Sale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70.58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Lakhs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RESB- 225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751885"/>
            <a:ext cx="2955031" cy="2677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751885"/>
            <a:ext cx="3384376" cy="26771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381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28625" y="3071813"/>
          <a:ext cx="8429684" cy="35429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0621"/>
                <a:gridCol w="5769063"/>
              </a:tblGrid>
              <a:tr h="4496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Mr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A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Rajasekaran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Byepass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Road Branch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Madurai ,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Thirupparankundram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496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703 sq 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01170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GF 447 Sq ft</a:t>
                      </a:r>
                    </a:p>
                    <a:p>
                      <a:pPr algn="ctr"/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FF 447 Sq ft</a:t>
                      </a:r>
                    </a:p>
                  </a:txBody>
                  <a:tcPr marL="68580" marR="68580" marT="0" marB="0" anchor="b"/>
                </a:tc>
              </a:tr>
              <a:tr h="4496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815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Rs 20.74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407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 18.66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lakhs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147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RESB - </a:t>
            </a:r>
            <a:r>
              <a:rPr lang="en-US" b="1" dirty="0" smtClean="0"/>
              <a:t>226</a:t>
            </a:r>
            <a:endParaRPr lang="en-US" b="1" dirty="0"/>
          </a:p>
        </p:txBody>
      </p:sp>
      <p:pic>
        <p:nvPicPr>
          <p:cNvPr id="5152" name="Picture 3" descr="C:\Users\3598506\Pictures\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8" y="571500"/>
            <a:ext cx="20478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93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 fontScale="90000"/>
          </a:bodyPr>
          <a:lstStyle/>
          <a:p>
            <a:pPr marL="182880">
              <a:buNone/>
              <a:defRPr/>
            </a:pPr>
            <a:r>
              <a:rPr lang="en-US" sz="2000" dirty="0" smtClean="0"/>
              <a:t> RESIDENTIAL LAND &amp;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AGRAHARAM SETHUR ,KARAIKAL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7134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GF 1596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FF 798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63.08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 smtClean="0"/>
              <a:t>RESB- 227</a:t>
            </a:r>
            <a:endParaRPr lang="en-U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914400"/>
            <a:ext cx="3095625" cy="2378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914400"/>
            <a:ext cx="3143250" cy="2385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387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 fontScale="90000"/>
          </a:bodyPr>
          <a:lstStyle/>
          <a:p>
            <a:pPr marL="182880">
              <a:buNone/>
              <a:defRPr/>
            </a:pPr>
            <a:r>
              <a:rPr lang="en-US" sz="2000" dirty="0" smtClean="0"/>
              <a:t> RESIDENTIAL LAND &amp;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KOTTUCHERRY,KARAIKAL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3140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GF 278 sq.mtr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FF 257 sq.mtr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BUILDING 1986 OFFICE &amp;STORE 1995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Rs.353.00Lacs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226936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 smtClean="0"/>
              <a:t>RESB - 228</a:t>
            </a:r>
            <a:endParaRPr lang="en-US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1066800"/>
            <a:ext cx="3124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1066800"/>
            <a:ext cx="286226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545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 fontScale="90000"/>
          </a:bodyPr>
          <a:lstStyle/>
          <a:p>
            <a:pPr marL="182880">
              <a:buNone/>
              <a:defRPr/>
            </a:pPr>
            <a:r>
              <a:rPr lang="en-US" sz="2000" dirty="0" smtClean="0"/>
              <a:t> RESIDENTIAL LAND &amp;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NANILLAM,TIRUVARUR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14533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GF 1960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FF 524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Rs.53.97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 smtClean="0"/>
              <a:t>RESB - 229</a:t>
            </a:r>
            <a:endParaRPr lang="en-US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990600"/>
            <a:ext cx="3028950" cy="229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990600"/>
            <a:ext cx="3071812" cy="2367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931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alt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>
              <a:defRPr/>
            </a:pPr>
            <a:r>
              <a:rPr lang="en-US" sz="2000" dirty="0" smtClean="0"/>
              <a:t>RESIDENTIAL 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363" cy="2781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0952"/>
                <a:gridCol w="5726411"/>
              </a:tblGrid>
              <a:tr h="609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VADAKARA,KOZHIKODE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>
                    <a:solidFill>
                      <a:schemeClr val="bg1"/>
                    </a:solidFill>
                  </a:tcPr>
                </a:tc>
              </a:tr>
              <a:tr h="4137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25.37 Cents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b"/>
                </a:tc>
              </a:tr>
              <a:tr h="400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b"/>
                </a:tc>
              </a:tr>
              <a:tr h="609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b"/>
                </a:tc>
              </a:tr>
              <a:tr h="7475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63.52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b"/>
                </a:tc>
              </a:tr>
            </a:tbl>
          </a:graphicData>
        </a:graphic>
      </p:graphicFrame>
      <p:pic>
        <p:nvPicPr>
          <p:cNvPr id="19480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smtClean="0"/>
              <a:t>RESB-203</a:t>
            </a:r>
            <a:endParaRPr lang="en-US" b="1" dirty="0"/>
          </a:p>
        </p:txBody>
      </p:sp>
      <p:pic>
        <p:nvPicPr>
          <p:cNvPr id="1948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30" r="3030"/>
          <a:stretch>
            <a:fillRect/>
          </a:stretch>
        </p:blipFill>
        <p:spPr bwMode="auto">
          <a:xfrm>
            <a:off x="2133600" y="762000"/>
            <a:ext cx="4724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946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alt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>
              <a:defRPr/>
            </a:pPr>
            <a:r>
              <a:rPr lang="en-US" sz="2000" dirty="0" smtClean="0"/>
              <a:t>RESIDENTIAL 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363" cy="2781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0952"/>
                <a:gridCol w="5726411"/>
              </a:tblGrid>
              <a:tr h="609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AVADI ,CHENNAI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>
                    <a:solidFill>
                      <a:schemeClr val="bg1"/>
                    </a:solidFill>
                  </a:tcPr>
                </a:tc>
              </a:tr>
              <a:tr h="4137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1538.00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b"/>
                </a:tc>
              </a:tr>
              <a:tr h="400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1538.00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b"/>
                </a:tc>
              </a:tr>
              <a:tr h="609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b"/>
                </a:tc>
              </a:tr>
              <a:tr h="7475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65.62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b"/>
                </a:tc>
              </a:tr>
            </a:tbl>
          </a:graphicData>
        </a:graphic>
      </p:graphicFrame>
      <p:pic>
        <p:nvPicPr>
          <p:cNvPr id="22552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smtClean="0"/>
              <a:t>RESB-204</a:t>
            </a:r>
            <a:endParaRPr lang="en-US" b="1" dirty="0"/>
          </a:p>
        </p:txBody>
      </p:sp>
      <p:pic>
        <p:nvPicPr>
          <p:cNvPr id="2255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38200"/>
            <a:ext cx="29718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83820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926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alt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 fontScale="90000"/>
          </a:bodyPr>
          <a:lstStyle/>
          <a:p>
            <a:pPr marL="182880">
              <a:buFont typeface="Georgia" pitchFamily="18" charset="0"/>
              <a:buNone/>
              <a:defRPr/>
            </a:pPr>
            <a:r>
              <a:rPr lang="en-US" sz="2000" dirty="0" smtClean="0"/>
              <a:t> RESIDENTIAL LAND &amp; BUILDING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363" cy="2781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0952"/>
                <a:gridCol w="5726411"/>
              </a:tblGrid>
              <a:tr h="609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KARIMANGALAM,DHARMAPURI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>
                    <a:solidFill>
                      <a:schemeClr val="bg1"/>
                    </a:solidFill>
                  </a:tcPr>
                </a:tc>
              </a:tr>
              <a:tr h="4137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7405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b"/>
                </a:tc>
              </a:tr>
              <a:tr h="400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b"/>
                </a:tc>
              </a:tr>
              <a:tr h="609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b"/>
                </a:tc>
              </a:tr>
              <a:tr h="7475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27.65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b"/>
                </a:tc>
              </a:tr>
            </a:tbl>
          </a:graphicData>
        </a:graphic>
      </p:graphicFrame>
      <p:pic>
        <p:nvPicPr>
          <p:cNvPr id="26648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smtClean="0"/>
              <a:t>RESB-205</a:t>
            </a:r>
            <a:endParaRPr lang="en-US" b="1" dirty="0"/>
          </a:p>
        </p:txBody>
      </p:sp>
      <p:pic>
        <p:nvPicPr>
          <p:cNvPr id="2665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55" t="4755" r="36940" b="67390"/>
          <a:stretch>
            <a:fillRect/>
          </a:stretch>
        </p:blipFill>
        <p:spPr bwMode="auto">
          <a:xfrm>
            <a:off x="2000250" y="1143000"/>
            <a:ext cx="3000375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58" t="37772" r="38806" b="33694"/>
          <a:stretch>
            <a:fillRect/>
          </a:stretch>
        </p:blipFill>
        <p:spPr bwMode="auto">
          <a:xfrm>
            <a:off x="5357813" y="1143000"/>
            <a:ext cx="2928937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327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 fontScale="90000"/>
          </a:bodyPr>
          <a:lstStyle/>
          <a:p>
            <a:pPr marL="182880">
              <a:buNone/>
              <a:defRPr/>
            </a:pPr>
            <a:r>
              <a:rPr lang="en-US" sz="2000" dirty="0" smtClean="0"/>
              <a:t> RESIDENTIAL LAND &amp; BUILDING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COIMBATORE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1975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30.25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smtClean="0"/>
              <a:t>RESB-206</a:t>
            </a:r>
            <a:endParaRPr lang="en-US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914400"/>
            <a:ext cx="3195637" cy="2395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914400"/>
            <a:ext cx="3486150" cy="246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307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 fontScale="90000"/>
          </a:bodyPr>
          <a:lstStyle/>
          <a:p>
            <a:pPr marL="182880">
              <a:buNone/>
              <a:defRPr/>
            </a:pPr>
            <a:r>
              <a:rPr lang="en-US" sz="2000" dirty="0" smtClean="0"/>
              <a:t> RESIDENTIAL LAND &amp;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KATTUPARAMAKUDI,RAMNAD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1580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1243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26.48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smtClean="0"/>
              <a:t>RESB-207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10000" t="11150" r="8333"/>
          <a:stretch>
            <a:fillRect/>
          </a:stretch>
        </p:blipFill>
        <p:spPr bwMode="auto">
          <a:xfrm>
            <a:off x="3048000" y="838200"/>
            <a:ext cx="3581400" cy="2428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906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 fontScale="90000"/>
          </a:bodyPr>
          <a:lstStyle/>
          <a:p>
            <a:pPr marL="182880">
              <a:buNone/>
              <a:defRPr/>
            </a:pPr>
            <a:r>
              <a:rPr lang="en-US" sz="2000" dirty="0" smtClean="0"/>
              <a:t> RESIDENTIAL LAND &amp;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SIVAGANGAI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4525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GF-1855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FF-1855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Rs.59.07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smtClean="0"/>
              <a:t>RESB-208</a:t>
            </a: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10551" t="17556" r="12598" b="16417"/>
          <a:stretch>
            <a:fillRect/>
          </a:stretch>
        </p:blipFill>
        <p:spPr bwMode="auto">
          <a:xfrm>
            <a:off x="2590800" y="914400"/>
            <a:ext cx="4648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808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 fontScale="90000"/>
          </a:bodyPr>
          <a:lstStyle/>
          <a:p>
            <a:pPr marL="182880">
              <a:buNone/>
              <a:defRPr/>
            </a:pPr>
            <a:r>
              <a:rPr lang="en-US" sz="2000" dirty="0" smtClean="0"/>
              <a:t> RESIDENTIAL LAND &amp;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AGRAHARAM SETHUR ,KARAIKAL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1061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516.31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11.10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smtClean="0"/>
              <a:t>RESB-209</a:t>
            </a:r>
            <a:endParaRPr lang="en-US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10544" t="26316" r="18085" b="28947"/>
          <a:stretch>
            <a:fillRect/>
          </a:stretch>
        </p:blipFill>
        <p:spPr bwMode="auto">
          <a:xfrm>
            <a:off x="2133600" y="914400"/>
            <a:ext cx="6248400" cy="241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441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218</TotalTime>
  <Words>1068</Words>
  <Application>Microsoft Office PowerPoint</Application>
  <PresentationFormat>On-screen Show (4:3)</PresentationFormat>
  <Paragraphs>405</Paragraphs>
  <Slides>29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Slipstream</vt:lpstr>
      <vt:lpstr>Residential Building    </vt:lpstr>
      <vt:lpstr> COMMERCIAL LAND &amp;  BUILDING </vt:lpstr>
      <vt:lpstr>RESIDENTIAL  BUILDING </vt:lpstr>
      <vt:lpstr>RESIDENTIAL  BUILDING </vt:lpstr>
      <vt:lpstr> RESIDENTIAL LAND &amp; BUILDING</vt:lpstr>
      <vt:lpstr> RESIDENTIAL LAND &amp; BUILDING</vt:lpstr>
      <vt:lpstr> RESIDENTIAL LAND &amp; BUILDING </vt:lpstr>
      <vt:lpstr> RESIDENTIAL LAND &amp; BUILDING </vt:lpstr>
      <vt:lpstr> RESIDENTIAL LAND &amp; BUILDING </vt:lpstr>
      <vt:lpstr> RESIDENTIAL LAND &amp; BUILDING </vt:lpstr>
      <vt:lpstr> RESIDENTIAL LAND &amp; BUILDING </vt:lpstr>
      <vt:lpstr> RESIDENTIAL LAND &amp; BUILDING </vt:lpstr>
      <vt:lpstr> RESIDENTIAL LAND  </vt:lpstr>
      <vt:lpstr>Residential Building    </vt:lpstr>
      <vt:lpstr>RESIDENTIAL  BUILDING  N Kumarvel  </vt:lpstr>
      <vt:lpstr>RESIDENTIAL  BUILDING  N Kumarvel  </vt:lpstr>
      <vt:lpstr>RESIDENTIAL  BUILDING  N Kumarvel  </vt:lpstr>
      <vt:lpstr>Residential Building    </vt:lpstr>
      <vt:lpstr>RESIDENTIAL  BUILDING    </vt:lpstr>
      <vt:lpstr>Slide 20</vt:lpstr>
      <vt:lpstr>Slide 21</vt:lpstr>
      <vt:lpstr>Slide 22</vt:lpstr>
      <vt:lpstr>Slide 23</vt:lpstr>
      <vt:lpstr>Slide 24</vt:lpstr>
      <vt:lpstr>RESIDENTIAL BUILDING</vt:lpstr>
      <vt:lpstr>RESIDENTIAL  BUILDING    </vt:lpstr>
      <vt:lpstr> RESIDENTIAL LAND &amp; BUILDING </vt:lpstr>
      <vt:lpstr> RESIDENTIAL LAND &amp; BUILDING </vt:lpstr>
      <vt:lpstr> RESIDENTIAL LAND &amp; BUILDING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    </dc:title>
  <dc:creator>Santhanakrishnan K</dc:creator>
  <cp:lastModifiedBy>3123594</cp:lastModifiedBy>
  <cp:revision>15</cp:revision>
  <dcterms:created xsi:type="dcterms:W3CDTF">2006-08-16T00:00:00Z</dcterms:created>
  <dcterms:modified xsi:type="dcterms:W3CDTF">2018-08-23T11:29:32Z</dcterms:modified>
</cp:coreProperties>
</file>